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50"/>
  </p:normalViewPr>
  <p:slideViewPr>
    <p:cSldViewPr snapToGrid="0">
      <p:cViewPr varScale="1">
        <p:scale>
          <a:sx n="125" d="100"/>
          <a:sy n="125" d="100"/>
        </p:scale>
        <p:origin x="1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7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51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79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8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86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3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6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2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30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2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1C4130-E83F-5949-A431-9C3932988ABE}" type="datetimeFigureOut">
              <a:rPr lang="it-IT" smtClean="0"/>
              <a:t>09/02/24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3628A-0A70-3A4C-82AA-09ED3B57CD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izzo, disegno, diagramma&#10;&#10;Descrizione generata automaticamente">
            <a:extLst>
              <a:ext uri="{FF2B5EF4-FFF2-40B4-BE49-F238E27FC236}">
                <a16:creationId xmlns:a16="http://schemas.microsoft.com/office/drawing/2014/main" id="{08AD62B6-3462-F022-3FD6-5ABE4B2E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81" y="0"/>
            <a:ext cx="5134837" cy="4876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4D80BD-17B6-3CA5-9A0B-B3B45DAC26F0}"/>
              </a:ext>
            </a:extLst>
          </p:cNvPr>
          <p:cNvSpPr txBox="1"/>
          <p:nvPr/>
        </p:nvSpPr>
        <p:spPr>
          <a:xfrm>
            <a:off x="0" y="5380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venir Book" panose="02000503020000020003" pitchFamily="2" charset="0"/>
              </a:rPr>
              <a:t>PARALLEL WORKSHOP OR SPECIAL WORKSHOP TITLE:</a:t>
            </a:r>
          </a:p>
          <a:p>
            <a:r>
              <a:rPr lang="it-IT" sz="1400" dirty="0">
                <a:latin typeface="Avenir Book" panose="02000503020000020003" pitchFamily="2" charset="0"/>
              </a:rPr>
              <a:t>TITLE OF THE PRESENTATION</a:t>
            </a:r>
          </a:p>
          <a:p>
            <a:r>
              <a:rPr lang="it-IT" sz="1400" dirty="0">
                <a:latin typeface="Avenir Book" panose="02000503020000020003" pitchFamily="2" charset="0"/>
              </a:rPr>
              <a:t>AUTHOR/</a:t>
            </a:r>
            <a:r>
              <a:rPr lang="it-IT" sz="1400" dirty="0" err="1">
                <a:latin typeface="Avenir Book" panose="02000503020000020003" pitchFamily="2" charset="0"/>
              </a:rPr>
              <a:t>S</a:t>
            </a:r>
            <a:endParaRPr lang="it-IT" sz="1400" dirty="0">
              <a:latin typeface="Avenir Book" panose="02000503020000020003" pitchFamily="2" charset="0"/>
            </a:endParaRPr>
          </a:p>
          <a:p>
            <a:r>
              <a:rPr lang="it-IT" sz="1400" dirty="0">
                <a:latin typeface="Avenir Book" panose="02000503020000020003" pitchFamily="2" charset="0"/>
              </a:rPr>
              <a:t>AFFILIATION/</a:t>
            </a:r>
            <a:r>
              <a:rPr lang="it-IT" sz="1400" dirty="0" err="1">
                <a:latin typeface="Avenir Book" panose="02000503020000020003" pitchFamily="2" charset="0"/>
              </a:rPr>
              <a:t>S</a:t>
            </a:r>
            <a:endParaRPr lang="it-IT" sz="1400" dirty="0">
              <a:latin typeface="Avenir Book" panose="02000503020000020003" pitchFamily="2" charset="0"/>
            </a:endParaRPr>
          </a:p>
          <a:p>
            <a:r>
              <a:rPr lang="it-IT" sz="1400" dirty="0">
                <a:latin typeface="Avenir Book" panose="02000503020000020003" pitchFamily="2" charset="0"/>
              </a:rPr>
              <a:t>E-MAIL</a:t>
            </a:r>
          </a:p>
          <a:p>
            <a:r>
              <a:rPr lang="it-IT" sz="1400" dirty="0">
                <a:latin typeface="Avenir Book" panose="02000503020000020003" pitchFamily="2" charset="0"/>
              </a:rPr>
              <a:t>														   </a:t>
            </a:r>
            <a:r>
              <a:rPr lang="it-IT" sz="1400" dirty="0" err="1">
                <a:latin typeface="Avenir Book" panose="02000503020000020003" pitchFamily="2" charset="0"/>
              </a:rPr>
              <a:t>Naples</a:t>
            </a:r>
            <a:r>
              <a:rPr lang="it-IT" sz="1400" dirty="0">
                <a:latin typeface="Avenir Book" panose="02000503020000020003" pitchFamily="2" charset="0"/>
              </a:rPr>
              <a:t>, 22 </a:t>
            </a:r>
            <a:r>
              <a:rPr lang="it-IT" sz="1400" u="sng" dirty="0">
                <a:latin typeface="Avenir Book" panose="02000503020000020003" pitchFamily="2" charset="0"/>
              </a:rPr>
              <a:t>or</a:t>
            </a:r>
            <a:r>
              <a:rPr lang="it-IT" sz="1400" dirty="0">
                <a:latin typeface="Avenir Book" panose="02000503020000020003" pitchFamily="2" charset="0"/>
              </a:rPr>
              <a:t> 23 April 2024</a:t>
            </a:r>
          </a:p>
        </p:txBody>
      </p:sp>
    </p:spTree>
    <p:extLst>
      <p:ext uri="{BB962C8B-B14F-4D97-AF65-F5344CB8AC3E}">
        <p14:creationId xmlns:p14="http://schemas.microsoft.com/office/powerpoint/2010/main" val="65660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971AC-6266-7ED1-8543-B23AC194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izzo, disegno, diagramma&#10;&#10;Descrizione generata automaticamente">
            <a:extLst>
              <a:ext uri="{FF2B5EF4-FFF2-40B4-BE49-F238E27FC236}">
                <a16:creationId xmlns:a16="http://schemas.microsoft.com/office/drawing/2014/main" id="{DFBF63E5-C014-D75B-D1D3-29EA9F1F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545" y="5831840"/>
            <a:ext cx="1080455" cy="10261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0DE146-750F-5E52-5754-6C35B50D5B68}"/>
              </a:ext>
            </a:extLst>
          </p:cNvPr>
          <p:cNvSpPr txBox="1"/>
          <p:nvPr/>
        </p:nvSpPr>
        <p:spPr>
          <a:xfrm>
            <a:off x="193040" y="1869440"/>
            <a:ext cx="8371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Book" panose="02000503020000020003" pitchFamily="2" charset="0"/>
              </a:rPr>
              <a:t>Max 5 slides with:</a:t>
            </a:r>
          </a:p>
          <a:p>
            <a:r>
              <a:rPr lang="en-GB" dirty="0">
                <a:latin typeface="Avenir Book" panose="02000503020000020003" pitchFamily="2" charset="0"/>
              </a:rPr>
              <a:t> only text </a:t>
            </a:r>
          </a:p>
          <a:p>
            <a:r>
              <a:rPr lang="en-GB" dirty="0">
                <a:latin typeface="Avenir Book" panose="02000503020000020003" pitchFamily="2" charset="0"/>
              </a:rPr>
              <a:t>or text and images </a:t>
            </a:r>
          </a:p>
          <a:p>
            <a:r>
              <a:rPr lang="en-GB" dirty="0">
                <a:latin typeface="Avenir Book" panose="02000503020000020003" pitchFamily="2" charset="0"/>
              </a:rPr>
              <a:t>or text and poster </a:t>
            </a:r>
          </a:p>
          <a:p>
            <a:r>
              <a:rPr lang="en-GB" dirty="0">
                <a:latin typeface="Avenir Book" panose="02000503020000020003" pitchFamily="2" charset="0"/>
              </a:rPr>
              <a:t>or only 1 poster</a:t>
            </a:r>
          </a:p>
          <a:p>
            <a:r>
              <a:rPr lang="en-GB" dirty="0">
                <a:latin typeface="Avenir Book" panose="02000503020000020003" pitchFamily="2" charset="0"/>
              </a:rPr>
              <a:t>Presentation of Max 5 minutes in total</a:t>
            </a:r>
          </a:p>
          <a:p>
            <a:endParaRPr lang="en-GB" dirty="0">
              <a:latin typeface="Avenir Book" panose="02000503020000020003" pitchFamily="2" charset="0"/>
            </a:endParaRPr>
          </a:p>
          <a:p>
            <a:r>
              <a:rPr lang="en-GB" dirty="0">
                <a:latin typeface="Avenir Book" panose="02000503020000020003" pitchFamily="2" charset="0"/>
              </a:rPr>
              <a:t>Save it in ppt or pdf to be uploaded on the Workshop pc </a:t>
            </a:r>
          </a:p>
          <a:p>
            <a:r>
              <a:rPr lang="en-GB" dirty="0">
                <a:latin typeface="Avenir Book" panose="02000503020000020003" pitchFamily="2" charset="0"/>
              </a:rPr>
              <a:t>5 minutes before your </a:t>
            </a:r>
            <a:r>
              <a:rPr lang="it-IT" sz="1800" dirty="0">
                <a:latin typeface="Avenir Book" panose="02000503020000020003" pitchFamily="2" charset="0"/>
              </a:rPr>
              <a:t>Workshop</a:t>
            </a:r>
            <a:r>
              <a:rPr lang="en-GB" dirty="0">
                <a:latin typeface="Avenir Book" panose="02000503020000020003" pitchFamily="2" charset="0"/>
              </a:rPr>
              <a:t> starting</a:t>
            </a:r>
          </a:p>
          <a:p>
            <a:endParaRPr lang="en-GB" dirty="0">
              <a:latin typeface="Avenir Book" panose="02000503020000020003" pitchFamily="2" charset="0"/>
            </a:endParaRPr>
          </a:p>
          <a:p>
            <a:r>
              <a:rPr lang="en-GB" dirty="0">
                <a:latin typeface="Avenir Book" panose="02000503020000020003" pitchFamily="2" charset="0"/>
              </a:rPr>
              <a:t>OFFICIAL LANGUAGE: ENGLISH (BBC NEWS STYLE) </a:t>
            </a:r>
          </a:p>
        </p:txBody>
      </p:sp>
    </p:spTree>
    <p:extLst>
      <p:ext uri="{BB962C8B-B14F-4D97-AF65-F5344CB8AC3E}">
        <p14:creationId xmlns:p14="http://schemas.microsoft.com/office/powerpoint/2010/main" val="2953867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95</Words>
  <Application>Microsoft Macintosh PowerPoint</Application>
  <PresentationFormat>Presentazione su schermo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Avenir Book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MARICHELA SEPE</dc:creator>
  <cp:lastModifiedBy>MARICHELA SEPE</cp:lastModifiedBy>
  <cp:revision>5</cp:revision>
  <dcterms:created xsi:type="dcterms:W3CDTF">2024-02-09T07:32:04Z</dcterms:created>
  <dcterms:modified xsi:type="dcterms:W3CDTF">2024-02-09T07:59:54Z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2024-02-09T07:46:44Z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d54dba3c-3017-4634-8ff1-d062503dbe67</vt:lpwstr>
  </property>
  <property fmtid="{D5CDD505-2E9C-101B-9397-08002B2CF9AE}" pid="8" name="MSIP_Label_2ad0b24d-6422-44b0-b3de-abb3a9e8c81a_ContentBits">
    <vt:lpwstr>0</vt:lpwstr>
  </property>
</Properties>
</file>